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తన స్వరూపమందు నరుని సృజించెను; దేవుని స్వరూపమందు వాని సృజించెను; స్త్రీనిగాను పురుషునిగాను వారిని సృజించెను.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వారిని ఆశీర్వదించెను; ఎట్లనగా మీరు ఫలించి అభివృద్ధిపొంది విస్తరించి భూమిని నిండించి దానిని లోపరచుకొనుడి; సముద్రపు చేపలను ఆకాశ పక్షులను భూమిమీద ప్రాకు ప్రతి జీవిని ఏలుడని దేవుడు వారితో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ఇదిగో భూమిమీదనున్న విత్తనములిచ్చు ప్రతి చెట్టును విత్తనములిచ్చు వృక్షఫలముగల ప్రతి వృక్షమును మీకిచ్చియున్నాను; అవి మీకాహారమగును.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భూమిమీదనుండు జంతువులన్నిటికిని ఆకాశ పక్షులన్నిటికిని భూమిమీద ప్రాకు సమస్త జీవులకును పచ్చని చెట్లన్నియు ఆహారమగునని పలికెను. ఆ ప్రకారమాయెను.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తాను చేసినది యావత్తును చూచినప్పుడు అది చాలమంచిదిగ నుండెను. అస్తమయమును ఉదయమును కలుగగా ఆరవ దినమాయెను.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ఆదియందు దేవుడు భూమ్యాకాశములను సృజించెను.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భూమి నిరాకారముగాను శూన్యముగాను ఉండెను; చీకటి అగాధ జలముపైన కమ్మియుండెను; దేవుని ఆత్మ జలములపైన అల్లాడుచుండెను.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వెలుగు కమ్మని పలుకగా వెలుగు కలిగెను.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వెలుగు మంచిదైనట్టు దేవుడు చూచెను; దేవుడు వెలుగును చీకటిని వేరుపరచెను.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వెలుగునకు పగలనియు, చీకటికి రాత్రి అనియు పేరు పెట్టెను. అస్తమయమును ఉదయమును కలుగగా ఒక దినమాయెను.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జలముల మధ్యనొక విశాలము కలిగి ఆ జలములను ఈ జలములను వేరుపరచునుగాకని పలికెను.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ఆ విశాలము చేసి విశాలము క్రింది జలములను విశాలము మీది జలములను వేరుపరపగా ఆ ప్రకారమాయెను.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ఆ విశాలమునకు ఆకాశమని పేరు పెట్టెను. అస్తమయమును ఉదయమును కలుగగా రెండవ దినమాయెను.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ఆకాశము క్రిందనున్న జలములొకచోటనే కూర్చబడి ఆరిన నేల కనబడును గాకని పలుకగా ఆ ప్రకారమాయెను.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ఆరిన నేలకు భూమి అని పేరు పెట్టెను, జలరాశికి ఆయన సముద్రములని పేరు పెట్టెను, అది మంచిదని దేవుడు చూచెను.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గడ్డిని విత్తనములిచ్చు చెట్లను భూమిమీద తమ తమ జాతి ప్రకారము తమలో విత్తనములుగల ఫలమిచ్చు ఫలవృక్షములను భూమి మొలిపించుగాకని పలుకగా ఆ ప్రకారమాయెను.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భూమి గడ్డిని తమ తమ జాతి ప్రకారము విత్తనములిచ్చు చెట్లను, తమ తమ జాతి ప్రకారము తమలో విత్తనములుగల ఫలవృక్షములను మొలిపింపగా అది మంచిదని దేవుడు చూచెను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అస్తమయమును ఉదయమును కలుగగా మూడవ దినమాయెను.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పగటిని రాత్రిని వేరుపరచునట్లు ఆకాశ విశాలమందు జ్యోతులు కలుగునుగాకనియు, అవి సూచనలను కాలములను దిన సంవత్సరములను సూచించుటకై యుండుగాకనియు,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భూమిమీద వెలుగిచ్చుటకు అవి ఆకాశ విశాలమందు జ్యోతులై యుండుగాకనియు పలికెను; ఆ ప్రకారమాయెను.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ఆ రెండు గొప్ప జ్యోతులను, అనగా పగటిని ఏలుటకు పెద్ద జ్యోతిని రాత్రిని ఏలుటకు చిన్న జ్యోతిని నక్షత్రములను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భూమిమీద వెలుగిచ్చుటకును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పగటిని రాత్రిని ఏలుటకును వెలుగును చీకటిని వేరుపరచుటకును దేవుడు ఆకాశ విశాలమందు వాటినుంచెను; అది మంచిదని దేవుడు చూచెను.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అస్తమయమును ఉదయమును కలుగగా నాలుగవ దినమాయెను.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జీవముకలిగి చలించువాటిని జలములు సమృద్ధిగా పుట్టించును గాకనియు, పక్షులు భూమిపైని ఆకాశ విశాలములో ఎగురును గాకనియు పలికెను.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జలములలో వాటి వాటి జాతి ప్రకారము జలములు సమృద్ధిగా పుట్టించిన మహా మత్స్యములను, జీవముకలిగి చలించువాటినన్నిటిని, దాని దాని జాతి ప్రకారము రెక్కలుగల ప్రతి పక్షిని సృజించెను. అది మంచిదని దేవుడు చూచెను.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మీరు ఫలించి అభివృద్ధిపొంది సముద్ర జలములలో నిండి యుండుడనియు, పక్షులు భూమిమీద విస్తరించునుగాకనియు, వాటిని ఆశీర్వదించెను.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అస్తమయమును ఉదయమును కలుగగా అయిదవ దినమాయెను.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వాటి వాటి జాతి ప్రకారము జీవముగల వాటిని, అనగా వాటి వాటి జాతి ప్రకారము పశువులను పురుగులను అడవి జంతువులను భూమి పుట్టించుగాకని పలికెను; ఆ ప్రకారమాయెను.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ఆ యా జాతుల ప్రకారము అడవి జంతువులను, ఆ యా జాతుల ప్రకారము పశువులను, ఆ యా జాతుల ప్రకారము నేలను ప్రాకు ప్రతి పురుగును చేసెను. అది మంచిదని దేవుడు చూచెను.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1:26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మన స్వరూపమందు మన పోలికె చొప్పున నరులను చేయుదము; వారు సముద్రపు చేపలను ఆకాశ పక్షులను పశువులను సమస్త భూమిని భూమిమీద ప్రాకు ప్రతి జంతువును ఏలుదురుగాకనియు పలికెను.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